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C5380-6EF5-4EA5-980B-4E9EA0A4B4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317F5-BC35-4349-8A41-1B23494E5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00E0A-4B32-4D30-A6D6-8777278EA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B1E1-6B77-4DC1-AB84-34C841042DB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26622-8765-43F3-8649-49DFEA2CA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865F9-52A8-4032-8973-5D63C562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1F74-2543-4F4F-9B49-D6778FEE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165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18DCF-5779-4881-8B6F-F9B10FAC3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D9FBE4-C3F7-44B8-8EE9-937937674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1D26B-DA16-42E6-966A-876BB4AF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B1E1-6B77-4DC1-AB84-34C841042DB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1210B-2340-4E56-8D7A-815D856F0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EFD02B-7335-4B0A-A864-0DE377A3D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1F74-2543-4F4F-9B49-D6778FEE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5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F11854-CFDD-4350-A350-47919E63EB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013C92-AAF4-4D76-87ED-A18508B4FC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2EF81-3F16-4948-8817-ADF3C1E0C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B1E1-6B77-4DC1-AB84-34C841042DB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436CE-96A5-4EAE-B930-1BB8FC6B7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6D17A-5D30-414E-9467-45C114EC5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1F74-2543-4F4F-9B49-D6778FEE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2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69F89-3C3B-46F4-B9F7-CFE35F165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CDE06-F9D4-4F03-9E27-33A9C2718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59705-208D-422F-B306-409E6CD1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B1E1-6B77-4DC1-AB84-34C841042DB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789CC-838E-4151-8847-4A297641E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6B855-31EA-43C9-BA33-C380012E5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1F74-2543-4F4F-9B49-D6778FEE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07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13926-4A6A-411E-B481-D3003F393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0D0D4-BD74-464B-BD75-C1E3C9722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43ED1-8E42-4293-BB47-AFBCED4B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B1E1-6B77-4DC1-AB84-34C841042DB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7A18E-EE08-4936-9A8D-AF30FA680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5C9B6-9AA2-4A45-BCA5-903501F79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1F74-2543-4F4F-9B49-D6778FEE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4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C85F1-0C8E-4D36-A71B-98984A729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E3E56-D2DC-4EB5-815F-03E215C25D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6BF985-6756-4561-ACC8-962C7929A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17C18-026C-4BE9-A337-14C000B47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B1E1-6B77-4DC1-AB84-34C841042DB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ABFCD-FB22-49B4-93C3-9B14E6202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0ED800-82AC-4379-9A6F-6A84489ED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1F74-2543-4F4F-9B49-D6778FEE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4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8D0F7-BE19-4E62-8CA2-983D08B64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F36259-647B-4A45-B988-85AF1BD7B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12ABB-2E06-4077-AAEE-3EDF87368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AE2CE4-0D7A-4397-88E4-328E735B0E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87FBA8-9E49-497C-87F1-EAE48494E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83D585-ACD3-46AF-8259-3F8C21DA4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B1E1-6B77-4DC1-AB84-34C841042DB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EFBB14-8844-4B27-856F-EC6DB122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EB163F-0CC5-424A-8911-C388DDC99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1F74-2543-4F4F-9B49-D6778FEE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48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F8975-9CB2-48CA-88EB-33517DCEC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E29E0D-F609-4094-9B8C-C7E025DF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B1E1-6B77-4DC1-AB84-34C841042DB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A44592-306D-4DE2-9616-F723D9282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9C393-2A5C-4048-8EAC-DEED7B739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1F74-2543-4F4F-9B49-D6778FEE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98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C9A690-ED9E-4E0B-9E28-5E7221CD9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B1E1-6B77-4DC1-AB84-34C841042DB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CF2341-5E4D-4FE0-B175-545D5527C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3763D-6445-4BF4-962B-FFC18EBF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1F74-2543-4F4F-9B49-D6778FEE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83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B0AEB-97AC-4243-BCFA-884D74274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7BBFA-3C6B-4E82-A48F-C8927CF68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9F0809-F97B-4454-8631-C4079F0F0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7ACD4-081E-4604-AA0A-2DE7BFC58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B1E1-6B77-4DC1-AB84-34C841042DB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BBC1B-A078-434B-9931-2C61D152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9E2CF5-A044-44AF-8593-EA433A1F3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1F74-2543-4F4F-9B49-D6778FEE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0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0E1B7-8135-4DB9-AC19-0A66E039B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75314E-E334-41BF-834C-07CFBFF891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3C7B9-3B65-466B-92A2-C4AC51DA3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B45489-BDFA-45AA-A9E1-A585DA66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0B1E1-6B77-4DC1-AB84-34C841042DB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89A8E-1316-4D26-9F8F-D842BA08F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F9F0C-732F-4C21-B70C-D4EC3475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11F74-2543-4F4F-9B49-D6778FEE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0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A7A876-BB6B-4290-90C8-14C9861E3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AD37D-8548-4AFE-8809-3D611D137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B0DC48-1AA9-4E4E-82AB-ED8D4248A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0B1E1-6B77-4DC1-AB84-34C841042DB4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A0D680-24B8-44B8-A2B4-36701D92FD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96510-2091-46EB-B29C-31CAEC05CA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11F74-2543-4F4F-9B49-D6778FEEC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4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77189-7183-45DF-A1C2-62868C057F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SASTANAK RG/RT ZA PODRŠKU DOJENJU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256279-B85D-4853-9965-D1F7FFD831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91652"/>
            <a:ext cx="9144000" cy="1655762"/>
          </a:xfrm>
        </p:spPr>
        <p:txBody>
          <a:bodyPr/>
          <a:lstStyle/>
          <a:p>
            <a:r>
              <a:rPr lang="sr-Latn-RS" dirty="0"/>
              <a:t>Institut za javno zdravlje Srbije</a:t>
            </a:r>
          </a:p>
          <a:p>
            <a:r>
              <a:rPr lang="sr-Latn-RS" dirty="0"/>
              <a:t>07. Novembar 2023.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34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5FC75-7E78-4779-A25E-C0628E6A2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Dnevni red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3AD72-DF5E-4A63-B3E1-B1430AC6C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sr-Latn-RS" dirty="0"/>
              <a:t>Ciljevi za 2024.</a:t>
            </a:r>
          </a:p>
          <a:p>
            <a:pPr marL="514350" indent="-514350">
              <a:buAutoNum type="arabicParenR"/>
            </a:pPr>
            <a:r>
              <a:rPr lang="sr-Latn-RS" dirty="0"/>
              <a:t>Plan rada za 2024. godinu</a:t>
            </a:r>
          </a:p>
          <a:p>
            <a:pPr marL="514350" indent="-514350">
              <a:buAutoNum type="arabicParenR"/>
            </a:pPr>
            <a:r>
              <a:rPr lang="sr-Latn-RS" dirty="0"/>
              <a:t>Distribucija materijala ustanovama</a:t>
            </a:r>
          </a:p>
          <a:p>
            <a:pPr marL="514350" indent="-514350">
              <a:buAutoNum type="arabicParenR"/>
            </a:pPr>
            <a:r>
              <a:rPr lang="sr-Latn-RS" dirty="0"/>
              <a:t>Predstavljanje nacrta projekta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0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20B6097-CD87-4A94-AFAA-790073EC5D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51" y="580445"/>
            <a:ext cx="9803958" cy="5559510"/>
          </a:xfrm>
        </p:spPr>
      </p:pic>
    </p:spTree>
    <p:extLst>
      <p:ext uri="{BB962C8B-B14F-4D97-AF65-F5344CB8AC3E}">
        <p14:creationId xmlns:p14="http://schemas.microsoft.com/office/powerpoint/2010/main" val="3104069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DE5F4-1498-4847-9A14-83B0CD05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Ciljevi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796E1-971F-475B-92BF-796A30A13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Unapređenje/dosezanje ciljeva KNK i rani podoj</a:t>
            </a:r>
          </a:p>
          <a:p>
            <a:r>
              <a:rPr lang="sr-Latn-RS" dirty="0"/>
              <a:t>Održanje evidencije i izveštavanje</a:t>
            </a:r>
          </a:p>
          <a:p>
            <a:r>
              <a:rPr lang="sr-Latn-RS" dirty="0"/>
              <a:t>Održanje dosegnutih ciljeva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94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1558E-B581-4E58-83C6-FB1626B68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Aktivnosti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E09B4-8126-43A9-9042-E699337C4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Distribucija materijala</a:t>
            </a:r>
          </a:p>
          <a:p>
            <a:r>
              <a:rPr lang="sr-Latn-RS" dirty="0"/>
              <a:t>Akcenat na radu sa zdravstvenim ustanovama:</a:t>
            </a:r>
          </a:p>
          <a:p>
            <a:pPr lvl="1"/>
            <a:r>
              <a:rPr lang="sr-Latn-RS" dirty="0"/>
              <a:t>Dva zajednička sastanka sa koordinatorima stručnih timova</a:t>
            </a:r>
          </a:p>
          <a:p>
            <a:pPr lvl="1"/>
            <a:r>
              <a:rPr lang="sr-Latn-RS" dirty="0"/>
              <a:t>Kvartalno praćenje rezultata</a:t>
            </a:r>
          </a:p>
          <a:p>
            <a:pPr lvl="1"/>
            <a:r>
              <a:rPr lang="sr-Latn-RS" dirty="0"/>
              <a:t>Poseta svih porodilišta i 50% domova zdravlja</a:t>
            </a:r>
          </a:p>
          <a:p>
            <a:pPr lvl="1"/>
            <a:r>
              <a:rPr lang="sr-Latn-RS" dirty="0"/>
              <a:t>Poseta svih JILN</a:t>
            </a:r>
          </a:p>
          <a:p>
            <a:r>
              <a:rPr lang="sr-Latn-RS" dirty="0"/>
              <a:t>Projektne aktivnosti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465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75FAA-8F14-4567-8388-723BE1FB0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Projektne aktivnosti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18F43-4366-44E7-8282-AAA161086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Naziv „Unapređenje monitoringa unutrašnje evaluacije implementacije NP“</a:t>
            </a:r>
          </a:p>
          <a:p>
            <a:r>
              <a:rPr lang="sr-Latn-RS" dirty="0"/>
              <a:t>Aktivnost 1: Analiza stanja u zdravstvenim ustanovama</a:t>
            </a:r>
          </a:p>
          <a:p>
            <a:pPr lvl="1"/>
            <a:r>
              <a:rPr lang="sr-Latn-RS" dirty="0"/>
              <a:t>Upitnik (politika dojenja, stručni tim, KME)</a:t>
            </a:r>
          </a:p>
          <a:p>
            <a:pPr lvl="1"/>
            <a:r>
              <a:rPr lang="sr-Latn-RS" dirty="0"/>
              <a:t>Analiza decembar 2023 i novembar 2024</a:t>
            </a:r>
          </a:p>
          <a:p>
            <a:r>
              <a:rPr lang="sr-Latn-RS" dirty="0"/>
              <a:t>Aktivnost 2: Online sastanak sa svim koordinatorima</a:t>
            </a:r>
          </a:p>
          <a:p>
            <a:pPr lvl="1"/>
            <a:r>
              <a:rPr lang="sr-Latn-RS" dirty="0"/>
              <a:t>Predstavljanje aktivnosti i ciljeva za 2024</a:t>
            </a:r>
          </a:p>
          <a:p>
            <a:pPr lvl="1"/>
            <a:r>
              <a:rPr lang="sr-Latn-RS" dirty="0"/>
              <a:t>Kako akreditovati stručni sastanak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623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75FAA-8F14-4567-8388-723BE1FB0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Projektne aktivnosti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18F43-4366-44E7-8282-AAA161086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Aktivnost 3: Izrada KME stručnih sastanaka 10 koraka za uspešno dojenje</a:t>
            </a:r>
          </a:p>
          <a:p>
            <a:pPr lvl="1"/>
            <a:r>
              <a:rPr lang="sr-Latn-RS" dirty="0"/>
              <a:t>Izrada KME</a:t>
            </a:r>
          </a:p>
          <a:p>
            <a:pPr lvl="1"/>
            <a:r>
              <a:rPr lang="sr-Latn-RS" dirty="0"/>
              <a:t>Pomoć u procesu akreditacije</a:t>
            </a:r>
          </a:p>
          <a:p>
            <a:r>
              <a:rPr lang="sr-Latn-RS" dirty="0"/>
              <a:t>Aktivnost 4: 4 regionalna sastanka sa rukovodstvom ZU</a:t>
            </a:r>
          </a:p>
          <a:p>
            <a:pPr lvl="1"/>
            <a:r>
              <a:rPr lang="sr-Latn-RS" dirty="0"/>
              <a:t>Politike dojenja</a:t>
            </a:r>
          </a:p>
          <a:p>
            <a:pPr lvl="1"/>
            <a:r>
              <a:rPr lang="sr-Latn-RS" dirty="0"/>
              <a:t>Značaj KME</a:t>
            </a:r>
          </a:p>
        </p:txBody>
      </p:sp>
    </p:spTree>
    <p:extLst>
      <p:ext uri="{BB962C8B-B14F-4D97-AF65-F5344CB8AC3E}">
        <p14:creationId xmlns:p14="http://schemas.microsoft.com/office/powerpoint/2010/main" val="3287945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49AD5-67EF-4ACE-B258-8D5EF12DF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Ciljevi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D54BC-8FA5-48F0-B5A0-450564483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dirty="0"/>
              <a:t>20% ZU sa usvojenom politikom dojenja (porodilišta i DZ)</a:t>
            </a:r>
          </a:p>
          <a:p>
            <a:pPr lvl="1"/>
            <a:r>
              <a:rPr lang="sr-Latn-RS" dirty="0"/>
              <a:t>Verifikacija: Usvojena Politika od strane stručnog saveta ZU ili Komisije za unapređenje kvaliteta</a:t>
            </a:r>
          </a:p>
          <a:p>
            <a:r>
              <a:rPr lang="sr-Latn-RS" dirty="0"/>
              <a:t>20% ZU sa formiranim stručnim timovima</a:t>
            </a:r>
          </a:p>
          <a:p>
            <a:pPr lvl="1"/>
            <a:r>
              <a:rPr lang="sr-Latn-RS" dirty="0"/>
              <a:t>Verifikacija: Rešenja</a:t>
            </a:r>
          </a:p>
          <a:p>
            <a:r>
              <a:rPr lang="sr-Latn-RS" dirty="0"/>
              <a:t>20% ZU sa 5 bodova iz KME 10 koraka podrške dojenju</a:t>
            </a:r>
          </a:p>
          <a:p>
            <a:pPr lvl="1"/>
            <a:r>
              <a:rPr lang="sr-Latn-RS" dirty="0"/>
              <a:t>Verifikacija: Broj akreditovanih KME u ustanovama</a:t>
            </a:r>
          </a:p>
          <a:p>
            <a:pPr lvl="1"/>
            <a:r>
              <a:rPr lang="sr-Latn-RS" dirty="0"/>
              <a:t>Broj ZU koje su akreditovale KME</a:t>
            </a:r>
          </a:p>
          <a:p>
            <a:pPr lvl="1"/>
            <a:r>
              <a:rPr lang="sr-Latn-RS" dirty="0"/>
              <a:t>Broj zdravstvenih radnika sa 5 KME</a:t>
            </a:r>
          </a:p>
          <a:p>
            <a:pPr lvl="1"/>
            <a:r>
              <a:rPr lang="sr-Latn-RS" dirty="0"/>
              <a:t>Broj zdravstvenih radnika koji je pohađao KME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0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245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SASTANAK RG/RT ZA PODRŠKU DOJENJU</vt:lpstr>
      <vt:lpstr>Dnevni red</vt:lpstr>
      <vt:lpstr>PowerPoint Presentation</vt:lpstr>
      <vt:lpstr>Ciljevi</vt:lpstr>
      <vt:lpstr>Aktivnosti</vt:lpstr>
      <vt:lpstr>Projektne aktivnosti</vt:lpstr>
      <vt:lpstr>Projektne aktivnosti</vt:lpstr>
      <vt:lpstr>Ciljevi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SASTANAK RG/RT ZA PODRŠKU DOJENJU</dc:title>
  <dc:creator>Mirjana MS. Sulovic</dc:creator>
  <cp:lastModifiedBy>Mirjana MS. Sulovic</cp:lastModifiedBy>
  <cp:revision>5</cp:revision>
  <dcterms:created xsi:type="dcterms:W3CDTF">2023-11-07T09:17:47Z</dcterms:created>
  <dcterms:modified xsi:type="dcterms:W3CDTF">2024-01-12T11:19:51Z</dcterms:modified>
</cp:coreProperties>
</file>